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3"/>
    <p:sldId id="260" r:id="rId4"/>
    <p:sldId id="261" r:id="rId5"/>
  </p:sldIdLst>
  <p:sldSz cx="18288000" cy="10287000"/>
  <p:notesSz cx="6858000" cy="9144000"/>
  <p:embeddedFontLst>
    <p:embeddedFont>
      <p:font typeface="Calibri" panose="020F050202020403020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r="12500"/>
          <a:stretch>
            <a:fillRect/>
          </a:stretch>
        </p:blipFill>
        <p:spPr>
          <a:xfrm>
            <a:off x="0" y="-57150"/>
            <a:ext cx="18288000" cy="10401300"/>
          </a:xfrm>
          <a:prstGeom prst="rect">
            <a:avLst/>
          </a:prstGeom>
        </p:spPr>
      </p:pic>
      <p:pic>
        <p:nvPicPr>
          <p:cNvPr id="17" name="Picture 4" descr="Revandkar Ajinkya, PhD – IOR – Institute of Oncology Researc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27" y="3215915"/>
            <a:ext cx="2895600" cy="329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347178" y="4411751"/>
            <a:ext cx="167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INSERT YOUR PHOTO</a:t>
            </a:r>
            <a:endParaRPr lang="en-US" b="1" dirty="0"/>
          </a:p>
          <a:p>
            <a:pPr algn="ctr"/>
            <a:r>
              <a:rPr lang="en-US" b="1" dirty="0"/>
              <a:t>HERE </a:t>
            </a:r>
            <a:endParaRPr lang="en-US" b="1" dirty="0"/>
          </a:p>
        </p:txBody>
      </p:sp>
      <p:grpSp>
        <p:nvGrpSpPr>
          <p:cNvPr id="18" name="Group 23"/>
          <p:cNvGrpSpPr/>
          <p:nvPr/>
        </p:nvGrpSpPr>
        <p:grpSpPr>
          <a:xfrm>
            <a:off x="2725735" y="6690227"/>
            <a:ext cx="4921385" cy="1769358"/>
            <a:chOff x="0" y="0"/>
            <a:chExt cx="1296167" cy="466004"/>
          </a:xfrm>
        </p:grpSpPr>
        <p:sp>
          <p:nvSpPr>
            <p:cNvPr id="19" name="Freeform 24"/>
            <p:cNvSpPr/>
            <p:nvPr/>
          </p:nvSpPr>
          <p:spPr>
            <a:xfrm>
              <a:off x="0" y="0"/>
              <a:ext cx="1296167" cy="466004"/>
            </a:xfrm>
            <a:custGeom>
              <a:avLst/>
              <a:gdLst/>
              <a:ahLst/>
              <a:cxnLst/>
              <a:rect l="l" t="t" r="r" b="b"/>
              <a:pathLst>
                <a:path w="1296167" h="466004">
                  <a:moveTo>
                    <a:pt x="17304" y="0"/>
                  </a:moveTo>
                  <a:lnTo>
                    <a:pt x="1278863" y="0"/>
                  </a:lnTo>
                  <a:cubicBezTo>
                    <a:pt x="1283452" y="0"/>
                    <a:pt x="1287854" y="1823"/>
                    <a:pt x="1291099" y="5068"/>
                  </a:cubicBezTo>
                  <a:cubicBezTo>
                    <a:pt x="1294344" y="8313"/>
                    <a:pt x="1296167" y="12715"/>
                    <a:pt x="1296167" y="17304"/>
                  </a:cubicBezTo>
                  <a:lnTo>
                    <a:pt x="1296167" y="448700"/>
                  </a:lnTo>
                  <a:cubicBezTo>
                    <a:pt x="1296167" y="453289"/>
                    <a:pt x="1294344" y="457690"/>
                    <a:pt x="1291099" y="460936"/>
                  </a:cubicBezTo>
                  <a:cubicBezTo>
                    <a:pt x="1287854" y="464181"/>
                    <a:pt x="1283452" y="466004"/>
                    <a:pt x="1278863" y="466004"/>
                  </a:cubicBezTo>
                  <a:lnTo>
                    <a:pt x="17304" y="466004"/>
                  </a:lnTo>
                  <a:cubicBezTo>
                    <a:pt x="12715" y="466004"/>
                    <a:pt x="8313" y="464181"/>
                    <a:pt x="5068" y="460936"/>
                  </a:cubicBezTo>
                  <a:cubicBezTo>
                    <a:pt x="1823" y="457690"/>
                    <a:pt x="0" y="453289"/>
                    <a:pt x="0" y="448700"/>
                  </a:cubicBezTo>
                  <a:lnTo>
                    <a:pt x="0" y="17304"/>
                  </a:lnTo>
                  <a:cubicBezTo>
                    <a:pt x="0" y="12715"/>
                    <a:pt x="1823" y="8313"/>
                    <a:pt x="5068" y="5068"/>
                  </a:cubicBezTo>
                  <a:cubicBezTo>
                    <a:pt x="8313" y="1823"/>
                    <a:pt x="12715" y="0"/>
                    <a:pt x="17304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0" y="-28575"/>
              <a:ext cx="1296167" cy="49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5"/>
                </a:lnSpc>
              </a:p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47120" y="4610100"/>
            <a:ext cx="9650280" cy="2679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5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BUILDING INFORMATION MODELING (BIM): 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League Gothic"/>
              <a:cs typeface="Arial" panose="020B0604020202020204" pitchFamily="34" charset="0"/>
              <a:sym typeface="League Gothic"/>
            </a:endParaRPr>
          </a:p>
          <a:p>
            <a:pPr algn="ctr">
              <a:lnSpc>
                <a:spcPts val="705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BENEFITS, RISKS AND CHALLENGES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ea typeface="League Gothic"/>
              <a:cs typeface="Arial" panose="020B0604020202020204" pitchFamily="34" charset="0"/>
              <a:sym typeface="League Gothic"/>
            </a:endParaRPr>
          </a:p>
          <a:p>
            <a:pPr algn="ctr">
              <a:lnSpc>
                <a:spcPts val="705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[E04]</a:t>
            </a:r>
            <a:endParaRPr lang="en-MY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900426" y="6927870"/>
            <a:ext cx="4572000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Maslinda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 binti Sabri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League Gothic"/>
              <a:cs typeface="Arial" panose="020B0604020202020204" pitchFamily="34" charset="0"/>
              <a:sym typeface="League Gothic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Department of Civil Engineering, 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League Gothic"/>
              <a:cs typeface="Arial" panose="020B0604020202020204" pitchFamily="34" charset="0"/>
              <a:sym typeface="League Gothic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Politeknik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 Kota Bharu, Malaysia</a:t>
            </a:r>
            <a:endParaRPr lang="en-MY" dirty="0"/>
          </a:p>
        </p:txBody>
      </p:sp>
      <p:sp>
        <p:nvSpPr>
          <p:cNvPr id="25" name="TextBox 28"/>
          <p:cNvSpPr txBox="1"/>
          <p:nvPr/>
        </p:nvSpPr>
        <p:spPr>
          <a:xfrm>
            <a:off x="11661093" y="3964554"/>
            <a:ext cx="1622333" cy="70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TITLE:</a:t>
            </a:r>
            <a:endParaRPr lang="en-US" sz="3500" b="1" dirty="0">
              <a:solidFill>
                <a:srgbClr val="000000"/>
              </a:solidFill>
              <a:latin typeface="Arial" panose="020B0604020202020204" pitchFamily="34" charset="0"/>
              <a:ea typeface="League Gothic"/>
              <a:cs typeface="Arial" panose="020B0604020202020204" pitchFamily="34" charset="0"/>
              <a:sym typeface="League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ge with chairs and a stage with lights&#10;&#10;AI-generated content may be incorrect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0"/>
            <a:ext cx="1828553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ge with chairs and a stage with lights&#10;&#10;AI-generated content may be incorrect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8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WPS Presentation</Application>
  <PresentationFormat>Custom</PresentationFormat>
  <Paragraphs>13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SimSun</vt:lpstr>
      <vt:lpstr>Wingdings</vt:lpstr>
      <vt:lpstr>League Gothic</vt:lpstr>
      <vt:lpstr>Segoe Print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ThinkCentre M90a</dc:creator>
  <cp:lastModifiedBy>NIK NUR FATHIHA BINTI NIK DIN </cp:lastModifiedBy>
  <cp:revision>3</cp:revision>
  <dcterms:created xsi:type="dcterms:W3CDTF">2006-08-16T00:00:00Z</dcterms:created>
  <dcterms:modified xsi:type="dcterms:W3CDTF">2025-07-23T05:32:30Z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FC7AC2D73A2746D99C391DEEE502405E_13</vt:lpwstr>
  </property>
  <property fmtid="{D5CDD505-2E9C-101B-9397-08002B2CF9AE}" pid="3" name="KSOProductBuildVer">
    <vt:lpwstr>1033-12.2.0.21931</vt:lpwstr>
  </property>
</Properties>
</file>