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4"/>
  </p:notesMasterIdLst>
  <p:sldIdLst>
    <p:sldId id="294" r:id="rId2"/>
    <p:sldId id="29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FF00"/>
    <a:srgbClr val="F9D6B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1D084-5215-4C1C-863C-B603173B347D}" type="datetimeFigureOut">
              <a:rPr lang="en-MY" smtClean="0"/>
              <a:t>3/7/2023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2685C3-9625-42E9-ABB9-EBFC05E8299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13616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B57-F989-4A24-AC47-4226C1FCE4FD}" type="datetimeFigureOut">
              <a:rPr lang="en-MY" smtClean="0"/>
              <a:t>3/7/2023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C4DD-E548-4FB9-BFB4-15E54275F56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76256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B57-F989-4A24-AC47-4226C1FCE4FD}" type="datetimeFigureOut">
              <a:rPr lang="en-MY" smtClean="0"/>
              <a:t>3/7/2023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C4DD-E548-4FB9-BFB4-15E54275F56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59675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B57-F989-4A24-AC47-4226C1FCE4FD}" type="datetimeFigureOut">
              <a:rPr lang="en-MY" smtClean="0"/>
              <a:t>3/7/2023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C4DD-E548-4FB9-BFB4-15E54275F56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28254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B57-F989-4A24-AC47-4226C1FCE4FD}" type="datetimeFigureOut">
              <a:rPr lang="en-MY" smtClean="0"/>
              <a:t>3/7/2023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C4DD-E548-4FB9-BFB4-15E54275F56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2403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B57-F989-4A24-AC47-4226C1FCE4FD}" type="datetimeFigureOut">
              <a:rPr lang="en-MY" smtClean="0"/>
              <a:t>3/7/2023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C4DD-E548-4FB9-BFB4-15E54275F56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49475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B57-F989-4A24-AC47-4226C1FCE4FD}" type="datetimeFigureOut">
              <a:rPr lang="en-MY" smtClean="0"/>
              <a:t>3/7/2023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C4DD-E548-4FB9-BFB4-15E54275F56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75962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B57-F989-4A24-AC47-4226C1FCE4FD}" type="datetimeFigureOut">
              <a:rPr lang="en-MY" smtClean="0"/>
              <a:t>3/7/2023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C4DD-E548-4FB9-BFB4-15E54275F56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10795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B57-F989-4A24-AC47-4226C1FCE4FD}" type="datetimeFigureOut">
              <a:rPr lang="en-MY" smtClean="0"/>
              <a:t>3/7/2023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C4DD-E548-4FB9-BFB4-15E54275F56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8718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B57-F989-4A24-AC47-4226C1FCE4FD}" type="datetimeFigureOut">
              <a:rPr lang="en-MY" smtClean="0"/>
              <a:t>3/7/2023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C4DD-E548-4FB9-BFB4-15E54275F56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46453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B57-F989-4A24-AC47-4226C1FCE4FD}" type="datetimeFigureOut">
              <a:rPr lang="en-MY" smtClean="0"/>
              <a:t>3/7/2023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C4DD-E548-4FB9-BFB4-15E54275F56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95315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B57-F989-4A24-AC47-4226C1FCE4FD}" type="datetimeFigureOut">
              <a:rPr lang="en-MY" smtClean="0"/>
              <a:t>3/7/2023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BC4DD-E548-4FB9-BFB4-15E54275F56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88763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CEB57-F989-4A24-AC47-4226C1FCE4FD}" type="datetimeFigureOut">
              <a:rPr lang="en-MY" smtClean="0"/>
              <a:t>3/7/2023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BC4DD-E548-4FB9-BFB4-15E54275F56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01879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sign&#10;&#10;Description automatically generated with low confidence">
            <a:extLst>
              <a:ext uri="{FF2B5EF4-FFF2-40B4-BE49-F238E27FC236}">
                <a16:creationId xmlns:a16="http://schemas.microsoft.com/office/drawing/2014/main" id="{B8C965F3-45B5-1282-1FD0-5C0969CCBC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1">
            <a:extLst>
              <a:ext uri="{FF2B5EF4-FFF2-40B4-BE49-F238E27FC236}">
                <a16:creationId xmlns:a16="http://schemas.microsoft.com/office/drawing/2014/main" id="{56E5F137-AA9D-AF33-CD03-2DC891CD5F72}"/>
              </a:ext>
            </a:extLst>
          </p:cNvPr>
          <p:cNvSpPr txBox="1"/>
          <p:nvPr/>
        </p:nvSpPr>
        <p:spPr>
          <a:xfrm>
            <a:off x="1796372" y="2482587"/>
            <a:ext cx="5142418" cy="189282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marL="0" marR="0" lvl="0" indent="0" algn="ctr" defTabSz="96771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微软雅黑" panose="020B0503020204020204" pitchFamily="18" charset="-122"/>
                <a:cs typeface="微软雅黑" panose="020B0503020204020204" pitchFamily="18" charset="-122"/>
                <a:sym typeface="+mn-ea"/>
              </a:rPr>
              <a:t>MEASURING STUDENTS’ INTENTION TO BE AN ENTREPRENEUR USING THEORY OF PLANNED BEHAVIOUR (TBP): </a:t>
            </a:r>
          </a:p>
          <a:p>
            <a:pPr marL="0" marR="0" lvl="0" indent="0" algn="ctr" defTabSz="96771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微软雅黑" panose="020B0503020204020204" pitchFamily="18" charset="-122"/>
                <a:cs typeface="微软雅黑" panose="020B0503020204020204" pitchFamily="18" charset="-122"/>
                <a:sym typeface="+mn-ea"/>
              </a:rPr>
              <a:t>CASE OF POLITEKNIK KOTA BHARU</a:t>
            </a:r>
          </a:p>
          <a:p>
            <a:pPr marL="0" marR="0" lvl="0" indent="0" algn="ctr" defTabSz="96771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微软雅黑" panose="020B0503020204020204" pitchFamily="18" charset="-122"/>
                <a:cs typeface="微软雅黑" panose="020B0503020204020204" pitchFamily="18" charset="-122"/>
                <a:sym typeface="+mn-ea"/>
              </a:rPr>
              <a:t>[ET439]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E07EAD-B102-D7D2-D2DA-D91D28F83B3C}"/>
              </a:ext>
            </a:extLst>
          </p:cNvPr>
          <p:cNvSpPr txBox="1"/>
          <p:nvPr/>
        </p:nvSpPr>
        <p:spPr>
          <a:xfrm>
            <a:off x="7257638" y="4457684"/>
            <a:ext cx="371371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Madiha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Hasbullah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Department of Commerce,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Politeknik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Kota Bharu, Malaysia</a:t>
            </a:r>
          </a:p>
        </p:txBody>
      </p:sp>
      <p:pic>
        <p:nvPicPr>
          <p:cNvPr id="12" name="Picture 11" descr="A picture containing screenshot, rectangle, white, square&#10;&#10;Description automatically generated">
            <a:extLst>
              <a:ext uri="{FF2B5EF4-FFF2-40B4-BE49-F238E27FC236}">
                <a16:creationId xmlns:a16="http://schemas.microsoft.com/office/drawing/2014/main" id="{A9000891-E15F-EB87-A351-BB82C9FE87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818" y="2024802"/>
            <a:ext cx="2000616" cy="243288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39CA7B9-DA87-28C0-5A7F-C62A47129970}"/>
              </a:ext>
            </a:extLst>
          </p:cNvPr>
          <p:cNvSpPr txBox="1"/>
          <p:nvPr/>
        </p:nvSpPr>
        <p:spPr>
          <a:xfrm>
            <a:off x="8402555" y="2872975"/>
            <a:ext cx="1527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INSERT YOUR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PHOTO HERE</a:t>
            </a:r>
            <a:endParaRPr kumimoji="0" lang="en-MY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1236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sign&#10;&#10;Description automatically generated with low confidence">
            <a:extLst>
              <a:ext uri="{FF2B5EF4-FFF2-40B4-BE49-F238E27FC236}">
                <a16:creationId xmlns:a16="http://schemas.microsoft.com/office/drawing/2014/main" id="{B8C965F3-45B5-1282-1FD0-5C0969CCBC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402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645</TotalTime>
  <Words>39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 Mohd Haniff bin W Mohd Shaupil</dc:creator>
  <cp:lastModifiedBy>Madiha Hasbullah</cp:lastModifiedBy>
  <cp:revision>17</cp:revision>
  <dcterms:created xsi:type="dcterms:W3CDTF">2022-06-29T00:38:07Z</dcterms:created>
  <dcterms:modified xsi:type="dcterms:W3CDTF">2023-07-03T04:24:36Z</dcterms:modified>
</cp:coreProperties>
</file>