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A09A-9DDF-BAAC-DE5B-C2C2F77C5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0D21C-FF84-B95E-BE76-AE8B39570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F27B5-26BA-D7EC-B8EC-19712BB2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EB57-F989-4A24-AC47-4226C1FCE4FD}" type="datetimeFigureOut">
              <a:rPr lang="en-MY" smtClean="0"/>
              <a:t>16/7/2022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D5408-FB65-6D52-9C1B-485C0ADB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A3915-F32E-B78A-54B0-D31E8408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4DD-E548-4FB9-BFB4-15E54275F5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522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0DD8-3CDD-67C6-BD86-478FEC83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3C1BE-D001-4743-6CEC-282AEFEF5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3988A-D088-127D-2FDE-8480A531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EB57-F989-4A24-AC47-4226C1FCE4FD}" type="datetimeFigureOut">
              <a:rPr lang="en-MY" smtClean="0"/>
              <a:t>16/7/2022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88465-0C2C-ED5A-F81F-2A11A39E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4D0A1-2D91-F14F-50A8-42F568EB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4DD-E548-4FB9-BFB4-15E54275F5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451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E088C-0B44-9216-D642-77853066D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D3EC6-75BF-9457-E0B6-C8A6CB14B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F16C8-60EA-24B4-7ACE-6738A087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EB57-F989-4A24-AC47-4226C1FCE4FD}" type="datetimeFigureOut">
              <a:rPr lang="en-MY" smtClean="0"/>
              <a:t>16/7/2022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F79C4-F50F-EA29-A7E5-FE572475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8EC0D-B06E-E68A-9BC9-F18DEC56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4DD-E548-4FB9-BFB4-15E54275F5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517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303C-9FA0-1E7E-38ED-D7A6F333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1DB29-361F-4195-DE47-87EDD4836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20FE9-BF2D-9958-CED7-927F77EB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EB57-F989-4A24-AC47-4226C1FCE4FD}" type="datetimeFigureOut">
              <a:rPr lang="en-MY" smtClean="0"/>
              <a:t>16/7/2022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707B8-ADDE-4EB8-66D8-98F29B25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EEC07-0510-630A-D644-81D5B093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4DD-E548-4FB9-BFB4-15E54275F5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921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ADC1-EEEC-D1E9-965A-C7798661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3F346-205A-D954-C398-942C66C2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FF059-682C-88A1-9401-15A81FBF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EB57-F989-4A24-AC47-4226C1FCE4FD}" type="datetimeFigureOut">
              <a:rPr lang="en-MY" smtClean="0"/>
              <a:t>16/7/2022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000AC-B920-5EE1-C42F-8A6DE295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9D6E-2D06-9FE8-93DC-F353AF1C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4DD-E548-4FB9-BFB4-15E54275F5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78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C824-366D-558C-1FE9-07195BD4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799FD-B3BD-9F3F-46A4-A37BDCCDD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47586-E6E7-DCA2-3A35-EF0E6197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7905C-A36D-FE14-F1DB-3B8FB127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EB57-F989-4A24-AC47-4226C1FCE4FD}" type="datetimeFigureOut">
              <a:rPr lang="en-MY" smtClean="0"/>
              <a:t>16/7/2022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41764-0F67-735D-E066-A9D906A3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2237C-0B16-D313-0D4F-8772A37D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4DD-E548-4FB9-BFB4-15E54275F5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998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8FA10-EF02-5920-39D7-0641399C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4B43D-115B-B754-220E-A79A68A1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D5708-5EAC-93DA-C83F-3F56FB019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ABA41-31C1-6411-F675-1D1D3BAD6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418A8-5512-4329-A226-6E835901A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8925B-0928-5942-4B64-F90B3B53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EB57-F989-4A24-AC47-4226C1FCE4FD}" type="datetimeFigureOut">
              <a:rPr lang="en-MY" smtClean="0"/>
              <a:t>16/7/2022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0F50A-2AF9-9C30-C87D-54B76EC1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8BE51-831A-230B-7C29-B68D5014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4DD-E548-4FB9-BFB4-15E54275F5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366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08A1A-F373-75FD-B4D5-D55507A0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3FC97-0144-556E-88EA-7079E214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EB57-F989-4A24-AC47-4226C1FCE4FD}" type="datetimeFigureOut">
              <a:rPr lang="en-MY" smtClean="0"/>
              <a:t>16/7/2022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3933F-F036-E400-C0B6-F4FF4F50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9B6B4-BEE3-B4EA-702C-F378876F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4DD-E548-4FB9-BFB4-15E54275F5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941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35FA0-66E7-ABE9-64B6-FAFD206D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EB57-F989-4A24-AC47-4226C1FCE4FD}" type="datetimeFigureOut">
              <a:rPr lang="en-MY" smtClean="0"/>
              <a:t>16/7/2022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5DE13-9FE9-FCF0-D4F8-D0CC3C8B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F78BC-4173-990F-634E-0C7B0C6C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4DD-E548-4FB9-BFB4-15E54275F5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386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82F3-FB51-990A-06CE-36D8002C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2ADF-9F24-C85F-AFE3-0B4AB9DB3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48ECE-1C5E-EC15-0116-A7DE41B48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24F28-EE92-F349-F813-82CAB90C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EB57-F989-4A24-AC47-4226C1FCE4FD}" type="datetimeFigureOut">
              <a:rPr lang="en-MY" smtClean="0"/>
              <a:t>16/7/2022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3667A-A00E-FD85-972B-C361BDEF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DE422-AED2-B7FB-F734-1A89CD65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4DD-E548-4FB9-BFB4-15E54275F5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887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C0A4-A6FC-883E-4CE2-D8B35D2C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0186E-E883-B543-FC18-F1B4479C0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D4E06-5C06-2DD4-816B-28D156870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143EF-553F-4DCA-136C-CD8A6B05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EB57-F989-4A24-AC47-4226C1FCE4FD}" type="datetimeFigureOut">
              <a:rPr lang="en-MY" smtClean="0"/>
              <a:t>16/7/2022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D6214-EB9C-0F95-F2E3-C15F6421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612CB-9912-121E-67C6-C6B0D87C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C4DD-E548-4FB9-BFB4-15E54275F5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199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62559-4CDE-68AE-A496-2087F5E7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06C37-193E-B51C-B532-830B9B96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5D2AE-3DEE-C82C-62B4-F4189C39E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EB57-F989-4A24-AC47-4226C1FCE4FD}" type="datetimeFigureOut">
              <a:rPr lang="en-MY" smtClean="0"/>
              <a:t>16/7/2022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15F24-1AC8-1F67-8C74-771C34A0E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F59F9-535A-B27A-B5C5-EC0A5B8A3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C4DD-E548-4FB9-BFB4-15E54275F56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526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13">
            <a:extLst>
              <a:ext uri="{FF2B5EF4-FFF2-40B4-BE49-F238E27FC236}">
                <a16:creationId xmlns:a16="http://schemas.microsoft.com/office/drawing/2014/main" id="{8CE918D8-F12F-496C-A241-FA5A67C83B68}"/>
              </a:ext>
            </a:extLst>
          </p:cNvPr>
          <p:cNvSpPr/>
          <p:nvPr/>
        </p:nvSpPr>
        <p:spPr>
          <a:xfrm>
            <a:off x="4602067" y="3044647"/>
            <a:ext cx="6578903" cy="1547924"/>
          </a:xfrm>
          <a:prstGeom prst="snip2DiagRect">
            <a:avLst>
              <a:gd name="adj1" fmla="val 0"/>
              <a:gd name="adj2" fmla="val 28856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BUILDING INFORMATION MODELING (BIM): BENEFITS, RISKS AND CHALLENGES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[EN300]</a:t>
            </a:r>
            <a:endParaRPr lang="en-US" sz="3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47C01-C587-4484-AEF4-5C7962EAF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0942">
            <a:off x="704258" y="2041545"/>
            <a:ext cx="3239882" cy="3246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A24155-9B9D-4B9F-AC7D-E3D8FAC2869F}"/>
              </a:ext>
            </a:extLst>
          </p:cNvPr>
          <p:cNvSpPr txBox="1"/>
          <p:nvPr/>
        </p:nvSpPr>
        <p:spPr>
          <a:xfrm>
            <a:off x="794748" y="4841745"/>
            <a:ext cx="48383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Mohd Haniff bin Mohd Shaupil</a:t>
            </a:r>
          </a:p>
          <a:p>
            <a:r>
              <a:rPr lang="en-US" sz="2000" b="1" dirty="0"/>
              <a:t>Department of Civil Engineering, </a:t>
            </a:r>
          </a:p>
          <a:p>
            <a:r>
              <a:rPr lang="en-US" sz="2000" b="1" dirty="0" err="1"/>
              <a:t>Politeknik</a:t>
            </a:r>
            <a:r>
              <a:rPr lang="en-US" sz="2000" b="1" dirty="0"/>
              <a:t> Kota Bharu, Malaysia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C52BD7-3535-427F-88F3-9F1E344BDFBB}"/>
              </a:ext>
            </a:extLst>
          </p:cNvPr>
          <p:cNvSpPr/>
          <p:nvPr/>
        </p:nvSpPr>
        <p:spPr>
          <a:xfrm>
            <a:off x="1245159" y="2593589"/>
            <a:ext cx="2122991" cy="209953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926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90EE3-F95C-800F-5257-1C125B8D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EB0AA-EF18-6FA3-3BFB-AA414860C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D2C54-F634-8AD9-7938-24A0B1B4A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D96CE-6DC1-9E19-9341-55AE891F6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50E07-5864-DC32-8AE9-69D63DE966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827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7722C-4AAC-DBB7-9773-59C8142F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C47A8-C940-9A1F-A16D-7AF8B49E9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01915-E350-10BB-1D48-D28F3F1DA9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107FE-7EB7-C9AE-0896-1F0A1CC23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7A842-BD16-6B02-8206-ECDDC2B18C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087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 MOHD HANAFI</dc:creator>
  <cp:lastModifiedBy>Haniff Shaufil</cp:lastModifiedBy>
  <cp:revision>2</cp:revision>
  <dcterms:created xsi:type="dcterms:W3CDTF">2022-07-14T04:47:36Z</dcterms:created>
  <dcterms:modified xsi:type="dcterms:W3CDTF">2022-07-16T09:44:55Z</dcterms:modified>
</cp:coreProperties>
</file>